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23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1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07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2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7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46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5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7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4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38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31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27725-15B0-4DF0-9C1E-B0B5500670AD}" type="datetimeFigureOut">
              <a:rPr lang="ru-RU" smtClean="0"/>
              <a:t>05.07.2017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AB18-E98D-49FD-937A-49ACDC7EE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143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 Открытие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397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4086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2017-07-05T06:24:33Z</dcterms:created>
  <dcterms:modified xsi:type="dcterms:W3CDTF">2017-07-05T06:24:44Z</dcterms:modified>
</cp:coreProperties>
</file>